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PT Sans Narrow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6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10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3.xml"/><Relationship Id="rId39" Type="http://schemas.openxmlformats.org/officeDocument/2006/relationships/font" Target="fonts/OpenSans-bold.fntdata"/><Relationship Id="rId16" Type="http://schemas.openxmlformats.org/officeDocument/2006/relationships/slide" Target="slides/slide12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09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Cloud Technologies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Premade Templates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1548"/>
            <a:ext cx="9144000" cy="299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Scaleable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Needs      = Create Instances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b="1" lang="en" sz="2400"/>
              <a:t>Needs      = Delete Instances</a:t>
            </a:r>
          </a:p>
        </p:txBody>
      </p:sp>
      <p:sp>
        <p:nvSpPr>
          <p:cNvPr id="138" name="Shape 138"/>
          <p:cNvSpPr/>
          <p:nvPr/>
        </p:nvSpPr>
        <p:spPr>
          <a:xfrm>
            <a:off x="1899200" y="1301500"/>
            <a:ext cx="263700" cy="369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1899200" y="2584950"/>
            <a:ext cx="263700" cy="369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Efficient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266325"/>
            <a:ext cx="42252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Traditional              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50" y="1814500"/>
            <a:ext cx="300990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1" type="body"/>
          </p:nvPr>
        </p:nvSpPr>
        <p:spPr>
          <a:xfrm>
            <a:off x="4719575" y="1266325"/>
            <a:ext cx="42252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Cloud             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650" y="1814500"/>
            <a:ext cx="30099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Reliable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Uptime guarantees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Servers @ data centre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Vendor Lockin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4450925" y="1642975"/>
            <a:ext cx="2352300" cy="254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6000"/>
              <a:t>:(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4" y="1987469"/>
            <a:ext cx="3038175" cy="11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429" y="1528399"/>
            <a:ext cx="2786874" cy="20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3895000" y="2534275"/>
            <a:ext cx="1916700" cy="766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Long term costs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b="1" lang="en" sz="2400"/>
              <a:t>Data is expensive                         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87" y="1873487"/>
            <a:ext cx="7877175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7948200" y="3930150"/>
            <a:ext cx="11958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http://blog.opendota.com/2016/03/20/financials/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Issues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266325"/>
            <a:ext cx="59925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Costly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Stone age internet infrastructure (slow)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725" y="1529847"/>
            <a:ext cx="2902075" cy="351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Privacy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266325"/>
            <a:ext cx="27657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Five Eyes (US, UK, CA, AU, NZ)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PRISM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497" y="929262"/>
            <a:ext cx="5808490" cy="3877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5081950" y="4712675"/>
            <a:ext cx="4653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http://www.vice.com/en_ca/read/the-man-in-the-web-2113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Extraordinary Rendition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939" y="1213425"/>
            <a:ext cx="4162126" cy="35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… as a Service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266325"/>
            <a:ext cx="3996600" cy="369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b="1" lang="en" sz="2400"/>
              <a:t>Different vendors for each stage of stack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000" y="1021623"/>
            <a:ext cx="4634999" cy="39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Misconceptions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2528735" cy="36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312" y="1598450"/>
            <a:ext cx="399097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Software as a Service (SaaS)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8825"/>
            <a:ext cx="30670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924" y="1263462"/>
            <a:ext cx="4038650" cy="9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150" y="2811248"/>
            <a:ext cx="3338188" cy="92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Platform as a Service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5831125" y="3696075"/>
            <a:ext cx="32427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Google Compute Engine (Cloud Compute)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307375"/>
            <a:ext cx="3883625" cy="157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772262"/>
            <a:ext cx="48768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787" y="915100"/>
            <a:ext cx="319087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idx="1" type="body"/>
          </p:nvPr>
        </p:nvSpPr>
        <p:spPr>
          <a:xfrm>
            <a:off x="118250" y="4446350"/>
            <a:ext cx="32427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Cloud Compute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197400" y="2781675"/>
            <a:ext cx="32427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JavaScript content delivery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Infrastructure as a Service (IaaS)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5838075" y="4189475"/>
            <a:ext cx="3468900" cy="59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Rackspace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4" y="1266319"/>
            <a:ext cx="3038175" cy="11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4" y="2899999"/>
            <a:ext cx="2786874" cy="208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8299" y="1266319"/>
            <a:ext cx="2839924" cy="29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Applications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Personal Projects, Students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Startups, Prototypes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Large scale compute tasks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Personal Projects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363012"/>
            <a:ext cx="80962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Static Page Hosting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-17600" y="4472350"/>
            <a:ext cx="3798000" cy="92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(Free Student Domain)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" y="1266325"/>
            <a:ext cx="504825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7" y="3525675"/>
            <a:ext cx="5287474" cy="10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>
            <a:off x="39700" y="2298249"/>
            <a:ext cx="1219200" cy="1219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9950" y="1912059"/>
            <a:ext cx="3798000" cy="199157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/>
          <p:nvPr/>
        </p:nvSpPr>
        <p:spPr>
          <a:xfrm>
            <a:off x="4107450" y="2443300"/>
            <a:ext cx="929100" cy="9291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Seedboxes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972" y="961174"/>
            <a:ext cx="6288049" cy="40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Home Automation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“Internet of Things”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600" y="496749"/>
            <a:ext cx="4448899" cy="45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Companies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8969"/>
            <a:ext cx="5346475" cy="14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25" y="3132994"/>
            <a:ext cx="4171950" cy="8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Large Scale Compute (“Big Data”)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Analytics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Simulations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Ex: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	Google BigData/BigQuery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Technologies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Storage/Content Delivery Networks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Compute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553925" y="2016125"/>
            <a:ext cx="8590200" cy="8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/>
              <a:t>https://cdn1.example.com/image.jpg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50" y="2760769"/>
            <a:ext cx="5041498" cy="22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Experience (how to)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400"/>
              <a:t>Try it for yourself (Student Promos)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400"/>
              <a:t>Certifications: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b="1" lang="en" sz="2400"/>
              <a:t>AWS Certification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b="1" lang="en" sz="2400"/>
              <a:t>CompTia Cloud+</a:t>
            </a:r>
          </a:p>
          <a:p>
            <a:pPr indent="-381000" lvl="1" marL="914400">
              <a:spcBef>
                <a:spcPts val="0"/>
              </a:spcBef>
              <a:buSzPct val="100000"/>
              <a:buChar char="○"/>
            </a:pPr>
            <a:r>
              <a:rPr b="1" lang="en" sz="2400"/>
              <a:t>Microsoft Cloud Certifications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Ancestors (hosting)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266325"/>
            <a:ext cx="42867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University/Company page/server hosting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214" y="1354000"/>
            <a:ext cx="1878725" cy="169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AWS and modern cloud computing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2006 - AWS EC2 (Elastic Cloud Compute)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2008 - Microsoft Azure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~2010-2013 - Google Compute Cloud/Engine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b="1" lang="en" sz="2400"/>
              <a:t>Present - Vendor specific improvements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Servers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537" y="1266324"/>
            <a:ext cx="6368924" cy="346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Hosting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Dedicated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b="1" lang="en" sz="2400"/>
              <a:t>Shared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075" y="1500699"/>
            <a:ext cx="5442449" cy="25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Virtual Machines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6" y="1152425"/>
            <a:ext cx="6888460" cy="38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Virtual Machines (Cloud)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812" y="1152426"/>
            <a:ext cx="7180375" cy="38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